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1680" cy="6811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fr-FR" sz="1800" spc="-1" strike="noStrike">
                <a:latin typeface="Arial"/>
              </a:rPr>
              <a:t>Cliquez pour éditer le format du texte-titre</a:t>
            </a:r>
            <a:endParaRPr b="0" lang="fr-FR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Table 1"/>
          <p:cNvGraphicFramePr/>
          <p:nvPr/>
        </p:nvGraphicFramePr>
        <p:xfrm>
          <a:off x="284040" y="923760"/>
          <a:ext cx="7561080" cy="3829680"/>
        </p:xfrm>
        <a:graphic>
          <a:graphicData uri="http://schemas.openxmlformats.org/drawingml/2006/table">
            <a:tbl>
              <a:tblPr/>
              <a:tblGrid>
                <a:gridCol w="1198080"/>
                <a:gridCol w="961920"/>
                <a:gridCol w="1080000"/>
                <a:gridCol w="1080000"/>
                <a:gridCol w="1080000"/>
                <a:gridCol w="1080000"/>
                <a:gridCol w="1081440"/>
              </a:tblGrid>
              <a:tr h="5590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fr-FR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Les groupes</a:t>
                      </a:r>
                      <a:endParaRPr b="0" lang="fr-FR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fr-FR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Question1</a:t>
                      </a:r>
                      <a:endParaRPr b="0" lang="fr-FR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fr-FR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(2 points)</a:t>
                      </a:r>
                      <a:endParaRPr b="0" lang="fr-FR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fr-FR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Question 2</a:t>
                      </a:r>
                      <a:endParaRPr b="0" lang="fr-FR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fr-FR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(1 point)</a:t>
                      </a:r>
                      <a:endParaRPr b="0" lang="fr-FR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fr-FR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Question 3</a:t>
                      </a:r>
                      <a:endParaRPr b="0" lang="fr-FR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fr-FR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(1 point)</a:t>
                      </a:r>
                      <a:endParaRPr b="0" lang="fr-FR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fr-FR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Question 4</a:t>
                      </a:r>
                      <a:endParaRPr b="0" lang="fr-FR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fr-FR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(1 point)</a:t>
                      </a:r>
                      <a:endParaRPr b="0" lang="fr-FR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fr-FR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Question 5</a:t>
                      </a:r>
                      <a:endParaRPr b="0" lang="fr-FR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fr-FR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(5 points)</a:t>
                      </a:r>
                      <a:endParaRPr b="0" lang="fr-FR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fr-FR" sz="14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Total</a:t>
                      </a:r>
                      <a:endParaRPr b="0" lang="fr-FR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67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fr-FR" sz="1800" spc="-1" strike="noStrike">
                          <a:solidFill>
                            <a:srgbClr val="000000"/>
                          </a:solidFill>
                          <a:latin typeface="Calibi"/>
                        </a:rPr>
                        <a:t>Groupe 1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fr-FR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67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fr-FR" sz="1800" spc="-1" strike="noStrike">
                          <a:solidFill>
                            <a:srgbClr val="000000"/>
                          </a:solidFill>
                          <a:latin typeface="Calibi"/>
                        </a:rPr>
                        <a:t>Groupe 2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67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fr-FR" sz="1800" spc="-1" strike="noStrike">
                          <a:solidFill>
                            <a:srgbClr val="000000"/>
                          </a:solidFill>
                          <a:latin typeface="Calibi"/>
                        </a:rPr>
                        <a:t>Groupe 3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67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fr-FR" sz="1800" spc="-1" strike="noStrike">
                          <a:solidFill>
                            <a:srgbClr val="000000"/>
                          </a:solidFill>
                          <a:latin typeface="Calibi"/>
                        </a:rPr>
                        <a:t>Groupe 4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67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fr-FR" sz="1800" spc="-1" strike="noStrike">
                          <a:solidFill>
                            <a:srgbClr val="000000"/>
                          </a:solidFill>
                          <a:latin typeface="Calibi"/>
                        </a:rPr>
                        <a:t>Groupe 5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67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fr-FR" sz="1800" spc="-1" strike="noStrike">
                          <a:latin typeface="Calibi"/>
                        </a:rPr>
                        <a:t>Groupe 6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67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fr-FR" sz="1800" spc="-1" strike="noStrike">
                          <a:latin typeface="Calibi"/>
                        </a:rPr>
                        <a:t>Groupe 7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67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fr-FR" sz="1800" spc="-1" strike="noStrike">
                          <a:latin typeface="Calibi"/>
                        </a:rPr>
                        <a:t>Groupe 8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672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fr-FR" sz="1800" spc="-1" strike="noStrike">
                          <a:latin typeface="Calibi"/>
                        </a:rPr>
                        <a:t>Groupe 9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Application>LibreOffice/6.4.4.2$Windows_X86_64 LibreOffice_project/3d775be2011f3886db32dfd395a6a6d1ca2630ff</Application>
  <Words>24</Words>
  <Paragraphs>12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2021-06-01T19:03:57Z</dcterms:created>
  <dc:creator>33658034547</dc:creator>
  <dc:description/>
  <dc:language>fr-FR</dc:language>
  <cp:lastModifiedBy/>
  <dcterms:modified xsi:type="dcterms:W3CDTF">2022-05-03T11:00:22Z</dcterms:modified>
  <cp:revision>5</cp:revision>
  <dc:subject/>
  <dc:title>Diapositive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Affichage à l'écran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