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2EB0-5FF7-496B-B214-4EE0AF2D9A65}" type="datetimeFigureOut">
              <a:rPr lang="fr-FR" smtClean="0"/>
              <a:t>18/03/2015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3A80-9CB8-4E66-B1B5-9BEB832478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2EB0-5FF7-496B-B214-4EE0AF2D9A65}" type="datetimeFigureOut">
              <a:rPr lang="fr-FR" smtClean="0"/>
              <a:t>18/03/2015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3A80-9CB8-4E66-B1B5-9BEB832478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2EB0-5FF7-496B-B214-4EE0AF2D9A65}" type="datetimeFigureOut">
              <a:rPr lang="fr-FR" smtClean="0"/>
              <a:t>18/03/2015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3A80-9CB8-4E66-B1B5-9BEB832478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2EB0-5FF7-496B-B214-4EE0AF2D9A65}" type="datetimeFigureOut">
              <a:rPr lang="fr-FR" smtClean="0"/>
              <a:t>18/03/2015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3A80-9CB8-4E66-B1B5-9BEB832478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2EB0-5FF7-496B-B214-4EE0AF2D9A65}" type="datetimeFigureOut">
              <a:rPr lang="fr-FR" smtClean="0"/>
              <a:t>18/03/2015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3A80-9CB8-4E66-B1B5-9BEB832478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2EB0-5FF7-496B-B214-4EE0AF2D9A65}" type="datetimeFigureOut">
              <a:rPr lang="fr-FR" smtClean="0"/>
              <a:t>18/03/2015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3A80-9CB8-4E66-B1B5-9BEB832478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2EB0-5FF7-496B-B214-4EE0AF2D9A65}" type="datetimeFigureOut">
              <a:rPr lang="fr-FR" smtClean="0"/>
              <a:t>18/03/2015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3A80-9CB8-4E66-B1B5-9BEB832478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2EB0-5FF7-496B-B214-4EE0AF2D9A65}" type="datetimeFigureOut">
              <a:rPr lang="fr-FR" smtClean="0"/>
              <a:t>18/03/2015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3A80-9CB8-4E66-B1B5-9BEB832478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2EB0-5FF7-496B-B214-4EE0AF2D9A65}" type="datetimeFigureOut">
              <a:rPr lang="fr-FR" smtClean="0"/>
              <a:t>18/03/2015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3A80-9CB8-4E66-B1B5-9BEB832478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2EB0-5FF7-496B-B214-4EE0AF2D9A65}" type="datetimeFigureOut">
              <a:rPr lang="fr-FR" smtClean="0"/>
              <a:t>18/03/2015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3A80-9CB8-4E66-B1B5-9BEB832478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2EB0-5FF7-496B-B214-4EE0AF2D9A65}" type="datetimeFigureOut">
              <a:rPr lang="fr-FR" smtClean="0"/>
              <a:t>18/03/2015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B3A80-9CB8-4E66-B1B5-9BEB832478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D2EB0-5FF7-496B-B214-4EE0AF2D9A65}" type="datetimeFigureOut">
              <a:rPr lang="fr-FR" smtClean="0"/>
              <a:t>18/03/2015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B3A80-9CB8-4E66-B1B5-9BEB8324787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36512" y="-84633"/>
            <a:ext cx="4860032" cy="1209377"/>
          </a:xfrm>
        </p:spPr>
        <p:txBody>
          <a:bodyPr/>
          <a:lstStyle/>
          <a:p>
            <a:pPr algn="l"/>
            <a:r>
              <a:rPr lang="fr-FR" b="1" u="sng" dirty="0" smtClean="0"/>
              <a:t>Schéma électrique </a:t>
            </a:r>
            <a:endParaRPr lang="fr-FR" b="1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1016" y="764704"/>
            <a:ext cx="9145016" cy="1176536"/>
          </a:xfrm>
        </p:spPr>
        <p:txBody>
          <a:bodyPr>
            <a:normAutofit/>
          </a:bodyPr>
          <a:lstStyle/>
          <a:p>
            <a:pPr algn="l"/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Schéma du branchement entre </a:t>
            </a:r>
            <a:r>
              <a:rPr lang="fr-FR" dirty="0" smtClean="0">
                <a:solidFill>
                  <a:srgbClr val="FF0000"/>
                </a:solidFill>
              </a:rPr>
              <a:t>le module Bluetooth </a:t>
            </a:r>
            <a:r>
              <a:rPr lang="fr-FR" dirty="0" smtClean="0">
                <a:solidFill>
                  <a:schemeClr val="tx1"/>
                </a:solidFill>
              </a:rPr>
              <a:t>et la carte </a:t>
            </a:r>
            <a:r>
              <a:rPr lang="fr-FR" dirty="0" err="1" smtClean="0">
                <a:solidFill>
                  <a:schemeClr val="tx1"/>
                </a:solidFill>
              </a:rPr>
              <a:t>arduino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44824"/>
            <a:ext cx="288032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420888"/>
            <a:ext cx="561662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-36512" y="-84633"/>
            <a:ext cx="4860032" cy="12093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Schéma électrique 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-1016" y="764704"/>
            <a:ext cx="9145016" cy="1176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Schéma du branchement entre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carte de pilotage moteur 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carte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arduino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04864"/>
            <a:ext cx="687705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-36512" y="-84633"/>
            <a:ext cx="4860032" cy="12093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Schéma électrique 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-1016" y="764704"/>
            <a:ext cx="9145016" cy="1176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Schéma du branchement entre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carte de pilotage moteur 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carte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arduino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7344816" cy="448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44</Words>
  <Application>Microsoft Office PowerPoint</Application>
  <PresentationFormat>Affichage à l'écran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Schéma électrique 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Schéma électrique</dc:title>
  <dc:creator>belkacem</dc:creator>
  <cp:lastModifiedBy>belkacem</cp:lastModifiedBy>
  <cp:revision>3</cp:revision>
  <dcterms:created xsi:type="dcterms:W3CDTF">2015-03-18T21:00:25Z</dcterms:created>
  <dcterms:modified xsi:type="dcterms:W3CDTF">2015-03-18T21:27:50Z</dcterms:modified>
</cp:coreProperties>
</file>