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CE72F-CB4E-4DDF-826A-1BD1F5A2ACFB}" type="datetimeFigureOut">
              <a:rPr lang="fr-FR" smtClean="0"/>
              <a:t>05/03/2016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04CCE8-6195-49E1-986D-F3B393432E2C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04CCE8-6195-49E1-986D-F3B393432E2C}" type="slidenum">
              <a:rPr lang="fr-FR" smtClean="0"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E68A-32C4-42EF-AAE6-62066F2A11A9}" type="datetimeFigureOut">
              <a:rPr lang="fr-FR" smtClean="0"/>
              <a:t>05/03/2016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8FF3A-8D78-4D16-B46D-9FCFFB21820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E68A-32C4-42EF-AAE6-62066F2A11A9}" type="datetimeFigureOut">
              <a:rPr lang="fr-FR" smtClean="0"/>
              <a:t>05/03/2016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8FF3A-8D78-4D16-B46D-9FCFFB21820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E68A-32C4-42EF-AAE6-62066F2A11A9}" type="datetimeFigureOut">
              <a:rPr lang="fr-FR" smtClean="0"/>
              <a:t>05/03/2016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8FF3A-8D78-4D16-B46D-9FCFFB21820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E68A-32C4-42EF-AAE6-62066F2A11A9}" type="datetimeFigureOut">
              <a:rPr lang="fr-FR" smtClean="0"/>
              <a:t>05/03/2016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8FF3A-8D78-4D16-B46D-9FCFFB21820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E68A-32C4-42EF-AAE6-62066F2A11A9}" type="datetimeFigureOut">
              <a:rPr lang="fr-FR" smtClean="0"/>
              <a:t>05/03/2016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8FF3A-8D78-4D16-B46D-9FCFFB21820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E68A-32C4-42EF-AAE6-62066F2A11A9}" type="datetimeFigureOut">
              <a:rPr lang="fr-FR" smtClean="0"/>
              <a:t>05/03/2016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8FF3A-8D78-4D16-B46D-9FCFFB21820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E68A-32C4-42EF-AAE6-62066F2A11A9}" type="datetimeFigureOut">
              <a:rPr lang="fr-FR" smtClean="0"/>
              <a:t>05/03/2016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8FF3A-8D78-4D16-B46D-9FCFFB21820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E68A-32C4-42EF-AAE6-62066F2A11A9}" type="datetimeFigureOut">
              <a:rPr lang="fr-FR" smtClean="0"/>
              <a:t>05/03/2016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8FF3A-8D78-4D16-B46D-9FCFFB21820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E68A-32C4-42EF-AAE6-62066F2A11A9}" type="datetimeFigureOut">
              <a:rPr lang="fr-FR" smtClean="0"/>
              <a:t>05/03/2016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8FF3A-8D78-4D16-B46D-9FCFFB21820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E68A-32C4-42EF-AAE6-62066F2A11A9}" type="datetimeFigureOut">
              <a:rPr lang="fr-FR" smtClean="0"/>
              <a:t>05/03/2016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8FF3A-8D78-4D16-B46D-9FCFFB21820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E68A-32C4-42EF-AAE6-62066F2A11A9}" type="datetimeFigureOut">
              <a:rPr lang="fr-FR" smtClean="0"/>
              <a:t>05/03/2016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8FF3A-8D78-4D16-B46D-9FCFFB21820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8E68A-32C4-42EF-AAE6-62066F2A11A9}" type="datetimeFigureOut">
              <a:rPr lang="fr-FR" smtClean="0"/>
              <a:t>05/03/2016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8FF3A-8D78-4D16-B46D-9FCFFB21820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404664"/>
            <a:ext cx="5819775" cy="506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66968" y="42204"/>
            <a:ext cx="4361016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Réaliser le schéma électrique suivant:</a:t>
            </a:r>
          </a:p>
          <a:p>
            <a:endParaRPr lang="fr-FR" dirty="0"/>
          </a:p>
          <a:p>
            <a:r>
              <a:rPr lang="fr-FR" dirty="0" smtClean="0"/>
              <a:t>Matériels nécessaires :  </a:t>
            </a:r>
          </a:p>
          <a:p>
            <a:r>
              <a:rPr lang="fr-FR" dirty="0" smtClean="0"/>
              <a:t>Carte Arduino</a:t>
            </a:r>
          </a:p>
          <a:p>
            <a:r>
              <a:rPr lang="fr-FR" dirty="0" smtClean="0"/>
              <a:t>-Plaque d’essai</a:t>
            </a:r>
          </a:p>
          <a:p>
            <a:r>
              <a:rPr lang="fr-FR" dirty="0" smtClean="0"/>
              <a:t>-Fils électriques</a:t>
            </a:r>
          </a:p>
          <a:p>
            <a:r>
              <a:rPr lang="fr-FR" dirty="0" smtClean="0"/>
              <a:t>-Câble USB type A/B</a:t>
            </a:r>
          </a:p>
          <a:p>
            <a:r>
              <a:rPr lang="fr-FR" dirty="0" smtClean="0"/>
              <a:t>-LED</a:t>
            </a:r>
          </a:p>
          <a:p>
            <a:r>
              <a:rPr lang="fr-FR" dirty="0" smtClean="0"/>
              <a:t>-Résistance</a:t>
            </a:r>
          </a:p>
          <a:p>
            <a:r>
              <a:rPr lang="fr-FR" dirty="0" smtClean="0"/>
              <a:t>-Module Bluetooth HC-05</a:t>
            </a:r>
            <a:endParaRPr lang="fr-FR" dirty="0"/>
          </a:p>
        </p:txBody>
      </p:sp>
      <p:cxnSp>
        <p:nvCxnSpPr>
          <p:cNvPr id="7" name="Connecteur droit avec flèche 6"/>
          <p:cNvCxnSpPr/>
          <p:nvPr/>
        </p:nvCxnSpPr>
        <p:spPr>
          <a:xfrm flipV="1">
            <a:off x="6156176" y="3140968"/>
            <a:ext cx="1224136" cy="26642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flipV="1">
            <a:off x="6444208" y="3140968"/>
            <a:ext cx="1080120" cy="26642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flipV="1">
            <a:off x="7164288" y="3140968"/>
            <a:ext cx="475920" cy="27363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 flipV="1">
            <a:off x="7654276" y="3068960"/>
            <a:ext cx="144016" cy="27363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7524328" y="573325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Vcc</a:t>
            </a:r>
            <a:endParaRPr lang="fr-FR" b="1" dirty="0"/>
          </a:p>
        </p:txBody>
      </p:sp>
      <p:sp>
        <p:nvSpPr>
          <p:cNvPr id="17" name="ZoneTexte 16"/>
          <p:cNvSpPr txBox="1"/>
          <p:nvPr/>
        </p:nvSpPr>
        <p:spPr>
          <a:xfrm>
            <a:off x="6732240" y="573325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GND</a:t>
            </a:r>
            <a:endParaRPr lang="fr-FR" b="1" dirty="0"/>
          </a:p>
        </p:txBody>
      </p:sp>
      <p:sp>
        <p:nvSpPr>
          <p:cNvPr id="18" name="ZoneTexte 17"/>
          <p:cNvSpPr txBox="1"/>
          <p:nvPr/>
        </p:nvSpPr>
        <p:spPr>
          <a:xfrm>
            <a:off x="6171912" y="568938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Txd</a:t>
            </a:r>
            <a:endParaRPr lang="fr-FR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5724128" y="551723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Rxd</a:t>
            </a:r>
            <a:endParaRPr lang="fr-FR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35</Words>
  <Application>Microsoft Office PowerPoint</Application>
  <PresentationFormat>Affichage à l'écran 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belkacem</dc:creator>
  <cp:lastModifiedBy>belkacem</cp:lastModifiedBy>
  <cp:revision>4</cp:revision>
  <dcterms:created xsi:type="dcterms:W3CDTF">2016-03-05T20:51:46Z</dcterms:created>
  <dcterms:modified xsi:type="dcterms:W3CDTF">2016-03-05T21:21:56Z</dcterms:modified>
</cp:coreProperties>
</file>