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98F7-3B69-4606-90AB-7543F07679CF}" type="datetimeFigureOut">
              <a:rPr lang="fr-FR" smtClean="0"/>
              <a:pPr/>
              <a:t>18/12/2015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1A389-70FE-4D73-81D7-E9414D7151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98F7-3B69-4606-90AB-7543F07679CF}" type="datetimeFigureOut">
              <a:rPr lang="fr-FR" smtClean="0"/>
              <a:pPr/>
              <a:t>18/12/2015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1A389-70FE-4D73-81D7-E9414D7151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98F7-3B69-4606-90AB-7543F07679CF}" type="datetimeFigureOut">
              <a:rPr lang="fr-FR" smtClean="0"/>
              <a:pPr/>
              <a:t>18/12/2015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1A389-70FE-4D73-81D7-E9414D7151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98F7-3B69-4606-90AB-7543F07679CF}" type="datetimeFigureOut">
              <a:rPr lang="fr-FR" smtClean="0"/>
              <a:pPr/>
              <a:t>18/12/2015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1A389-70FE-4D73-81D7-E9414D7151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98F7-3B69-4606-90AB-7543F07679CF}" type="datetimeFigureOut">
              <a:rPr lang="fr-FR" smtClean="0"/>
              <a:pPr/>
              <a:t>18/12/2015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1A389-70FE-4D73-81D7-E9414D7151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98F7-3B69-4606-90AB-7543F07679CF}" type="datetimeFigureOut">
              <a:rPr lang="fr-FR" smtClean="0"/>
              <a:pPr/>
              <a:t>18/12/2015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1A389-70FE-4D73-81D7-E9414D7151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98F7-3B69-4606-90AB-7543F07679CF}" type="datetimeFigureOut">
              <a:rPr lang="fr-FR" smtClean="0"/>
              <a:pPr/>
              <a:t>18/12/2015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1A389-70FE-4D73-81D7-E9414D7151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98F7-3B69-4606-90AB-7543F07679CF}" type="datetimeFigureOut">
              <a:rPr lang="fr-FR" smtClean="0"/>
              <a:pPr/>
              <a:t>18/12/2015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1A389-70FE-4D73-81D7-E9414D7151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98F7-3B69-4606-90AB-7543F07679CF}" type="datetimeFigureOut">
              <a:rPr lang="fr-FR" smtClean="0"/>
              <a:pPr/>
              <a:t>18/12/2015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1A389-70FE-4D73-81D7-E9414D7151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98F7-3B69-4606-90AB-7543F07679CF}" type="datetimeFigureOut">
              <a:rPr lang="fr-FR" smtClean="0"/>
              <a:pPr/>
              <a:t>18/12/2015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1A389-70FE-4D73-81D7-E9414D7151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98F7-3B69-4606-90AB-7543F07679CF}" type="datetimeFigureOut">
              <a:rPr lang="fr-FR" smtClean="0"/>
              <a:pPr/>
              <a:t>18/12/2015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1A389-70FE-4D73-81D7-E9414D7151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898F7-3B69-4606-90AB-7543F07679CF}" type="datetimeFigureOut">
              <a:rPr lang="fr-FR" smtClean="0"/>
              <a:pPr/>
              <a:t>18/12/2015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1A389-70FE-4D73-81D7-E9414D7151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2206025"/>
            <a:ext cx="136815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Acquérir</a:t>
            </a:r>
            <a:endParaRPr lang="fr-FR" b="1" dirty="0"/>
          </a:p>
        </p:txBody>
      </p:sp>
      <p:sp>
        <p:nvSpPr>
          <p:cNvPr id="6" name="Rectangle 5"/>
          <p:cNvSpPr/>
          <p:nvPr/>
        </p:nvSpPr>
        <p:spPr>
          <a:xfrm>
            <a:off x="3563888" y="2206025"/>
            <a:ext cx="136815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Traiter</a:t>
            </a:r>
            <a:endParaRPr lang="fr-FR" b="1" dirty="0"/>
          </a:p>
        </p:txBody>
      </p:sp>
      <p:sp>
        <p:nvSpPr>
          <p:cNvPr id="7" name="Rectangle 6"/>
          <p:cNvSpPr/>
          <p:nvPr/>
        </p:nvSpPr>
        <p:spPr>
          <a:xfrm>
            <a:off x="6300192" y="2206025"/>
            <a:ext cx="158417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Communiquer</a:t>
            </a:r>
            <a:endParaRPr lang="fr-FR" b="1" dirty="0"/>
          </a:p>
        </p:txBody>
      </p:sp>
      <p:sp>
        <p:nvSpPr>
          <p:cNvPr id="8" name="Rectangle 7"/>
          <p:cNvSpPr/>
          <p:nvPr/>
        </p:nvSpPr>
        <p:spPr>
          <a:xfrm>
            <a:off x="72008" y="4870321"/>
            <a:ext cx="118762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Alimenter</a:t>
            </a:r>
            <a:endParaRPr lang="fr-FR" b="1" dirty="0"/>
          </a:p>
        </p:txBody>
      </p:sp>
      <p:sp>
        <p:nvSpPr>
          <p:cNvPr id="9" name="Rectangle 8"/>
          <p:cNvSpPr/>
          <p:nvPr/>
        </p:nvSpPr>
        <p:spPr>
          <a:xfrm>
            <a:off x="1907704" y="4870321"/>
            <a:ext cx="122413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Distribuer</a:t>
            </a:r>
            <a:endParaRPr lang="fr-FR" b="1" dirty="0"/>
          </a:p>
        </p:txBody>
      </p:sp>
      <p:sp>
        <p:nvSpPr>
          <p:cNvPr id="10" name="Rectangle 9"/>
          <p:cNvSpPr/>
          <p:nvPr/>
        </p:nvSpPr>
        <p:spPr>
          <a:xfrm>
            <a:off x="4572000" y="4870321"/>
            <a:ext cx="144016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Convertir</a:t>
            </a:r>
            <a:endParaRPr lang="fr-FR" b="1" dirty="0"/>
          </a:p>
        </p:txBody>
      </p:sp>
      <p:sp>
        <p:nvSpPr>
          <p:cNvPr id="11" name="Rectangle 10"/>
          <p:cNvSpPr/>
          <p:nvPr/>
        </p:nvSpPr>
        <p:spPr>
          <a:xfrm>
            <a:off x="7308304" y="4869160"/>
            <a:ext cx="158417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Transmettre</a:t>
            </a:r>
            <a:endParaRPr lang="fr-FR" b="1" dirty="0"/>
          </a:p>
        </p:txBody>
      </p:sp>
      <p:sp>
        <p:nvSpPr>
          <p:cNvPr id="12" name="Flèche droite 11"/>
          <p:cNvSpPr/>
          <p:nvPr/>
        </p:nvSpPr>
        <p:spPr>
          <a:xfrm>
            <a:off x="1287768" y="5085184"/>
            <a:ext cx="576064" cy="217185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droite 12"/>
          <p:cNvSpPr/>
          <p:nvPr/>
        </p:nvSpPr>
        <p:spPr>
          <a:xfrm>
            <a:off x="5076056" y="2422049"/>
            <a:ext cx="1080120" cy="216024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droite 13"/>
          <p:cNvSpPr/>
          <p:nvPr/>
        </p:nvSpPr>
        <p:spPr>
          <a:xfrm>
            <a:off x="3203848" y="5086345"/>
            <a:ext cx="936104" cy="216024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droite 14"/>
          <p:cNvSpPr/>
          <p:nvPr/>
        </p:nvSpPr>
        <p:spPr>
          <a:xfrm>
            <a:off x="6156176" y="5158353"/>
            <a:ext cx="936104" cy="216024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droite 15"/>
          <p:cNvSpPr/>
          <p:nvPr/>
        </p:nvSpPr>
        <p:spPr>
          <a:xfrm>
            <a:off x="2411760" y="2422049"/>
            <a:ext cx="1080120" cy="216024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1" name="Connecteur en angle 20"/>
          <p:cNvCxnSpPr/>
          <p:nvPr/>
        </p:nvCxnSpPr>
        <p:spPr>
          <a:xfrm rot="10800000" flipV="1">
            <a:off x="2123728" y="3142129"/>
            <a:ext cx="5544616" cy="936104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V="1">
            <a:off x="7668344" y="2926105"/>
            <a:ext cx="0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>
            <a:off x="2123728" y="4078233"/>
            <a:ext cx="0" cy="7189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ZoneTexte 34"/>
          <p:cNvSpPr txBox="1"/>
          <p:nvPr/>
        </p:nvSpPr>
        <p:spPr>
          <a:xfrm>
            <a:off x="829252" y="1839147"/>
            <a:ext cx="1584176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………………………….</a:t>
            </a:r>
            <a:endParaRPr lang="fr-FR" sz="1400" b="1" dirty="0"/>
          </a:p>
        </p:txBody>
      </p:sp>
      <p:sp>
        <p:nvSpPr>
          <p:cNvPr id="36" name="ZoneTexte 35"/>
          <p:cNvSpPr txBox="1"/>
          <p:nvPr/>
        </p:nvSpPr>
        <p:spPr>
          <a:xfrm>
            <a:off x="4788024" y="4437112"/>
            <a:ext cx="93610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……………..</a:t>
            </a:r>
            <a:endParaRPr lang="fr-FR" sz="1400" b="1" dirty="0"/>
          </a:p>
        </p:txBody>
      </p:sp>
      <p:sp>
        <p:nvSpPr>
          <p:cNvPr id="37" name="ZoneTexte 36"/>
          <p:cNvSpPr txBox="1"/>
          <p:nvPr/>
        </p:nvSpPr>
        <p:spPr>
          <a:xfrm>
            <a:off x="6918460" y="4264960"/>
            <a:ext cx="219573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………………………………………………………………………………</a:t>
            </a:r>
            <a:endParaRPr lang="fr-FR" sz="1400" b="1" dirty="0"/>
          </a:p>
        </p:txBody>
      </p:sp>
      <p:sp>
        <p:nvSpPr>
          <p:cNvPr id="38" name="ZoneTexte 37"/>
          <p:cNvSpPr txBox="1"/>
          <p:nvPr/>
        </p:nvSpPr>
        <p:spPr>
          <a:xfrm>
            <a:off x="42204" y="4273932"/>
            <a:ext cx="1979712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…………………………………………….</a:t>
            </a:r>
            <a:endParaRPr lang="fr-FR" sz="1400" b="1" dirty="0" smtClean="0"/>
          </a:p>
        </p:txBody>
      </p:sp>
      <p:sp>
        <p:nvSpPr>
          <p:cNvPr id="43" name="ZoneTexte 42"/>
          <p:cNvSpPr txBox="1"/>
          <p:nvPr/>
        </p:nvSpPr>
        <p:spPr>
          <a:xfrm>
            <a:off x="6300192" y="1773977"/>
            <a:ext cx="1584176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……………………………</a:t>
            </a:r>
            <a:endParaRPr lang="fr-FR" sz="1400" b="1" dirty="0"/>
          </a:p>
        </p:txBody>
      </p:sp>
      <p:sp>
        <p:nvSpPr>
          <p:cNvPr id="44" name="ZoneTexte 43"/>
          <p:cNvSpPr txBox="1"/>
          <p:nvPr/>
        </p:nvSpPr>
        <p:spPr>
          <a:xfrm>
            <a:off x="2123728" y="4437112"/>
            <a:ext cx="1584176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………………………….</a:t>
            </a:r>
            <a:endParaRPr lang="fr-FR" sz="1400" b="1" dirty="0"/>
          </a:p>
        </p:txBody>
      </p:sp>
      <p:sp>
        <p:nvSpPr>
          <p:cNvPr id="45" name="ZoneTexte 44"/>
          <p:cNvSpPr txBox="1"/>
          <p:nvPr/>
        </p:nvSpPr>
        <p:spPr>
          <a:xfrm>
            <a:off x="35496" y="548680"/>
            <a:ext cx="9108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u="sng" dirty="0" smtClean="0"/>
              <a:t>Remplir la chaîne fonctionnelle suivante pour </a:t>
            </a:r>
            <a:r>
              <a:rPr lang="fr-FR" sz="2000" b="1" u="sng" dirty="0" smtClean="0"/>
              <a:t>la commande à distance d’un système d’éclairage </a:t>
            </a:r>
            <a:endParaRPr lang="fr-FR" sz="2000" b="1" u="sng" dirty="0"/>
          </a:p>
        </p:txBody>
      </p:sp>
      <p:sp>
        <p:nvSpPr>
          <p:cNvPr id="29" name="ZoneTexte 28"/>
          <p:cNvSpPr txBox="1"/>
          <p:nvPr/>
        </p:nvSpPr>
        <p:spPr>
          <a:xfrm>
            <a:off x="3231984" y="5329344"/>
            <a:ext cx="108012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………………………………</a:t>
            </a:r>
            <a:endParaRPr lang="fr-FR" sz="1600" dirty="0"/>
          </a:p>
        </p:txBody>
      </p:sp>
      <p:sp>
        <p:nvSpPr>
          <p:cNvPr id="31" name="ZoneTexte 30"/>
          <p:cNvSpPr txBox="1"/>
          <p:nvPr/>
        </p:nvSpPr>
        <p:spPr>
          <a:xfrm>
            <a:off x="6098236" y="5408377"/>
            <a:ext cx="1152128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………………………………</a:t>
            </a:r>
            <a:endParaRPr lang="fr-FR" sz="1600" dirty="0"/>
          </a:p>
        </p:txBody>
      </p:sp>
      <p:sp>
        <p:nvSpPr>
          <p:cNvPr id="39" name="ZoneTexte 38"/>
          <p:cNvSpPr txBox="1"/>
          <p:nvPr/>
        </p:nvSpPr>
        <p:spPr>
          <a:xfrm>
            <a:off x="3433260" y="1817448"/>
            <a:ext cx="1584176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…………………………..</a:t>
            </a:r>
            <a:endParaRPr lang="fr-FR" sz="1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834</TotalTime>
  <Words>29</Words>
  <Application>Microsoft Office PowerPoint</Application>
  <PresentationFormat>Affichage à l'écran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belkacem</dc:creator>
  <cp:lastModifiedBy>belkacem</cp:lastModifiedBy>
  <cp:revision>25</cp:revision>
  <dcterms:created xsi:type="dcterms:W3CDTF">2015-10-19T20:52:58Z</dcterms:created>
  <dcterms:modified xsi:type="dcterms:W3CDTF">2015-12-18T08:12:47Z</dcterms:modified>
</cp:coreProperties>
</file>